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9" r:id="rId3"/>
    <p:sldId id="257" r:id="rId4"/>
    <p:sldId id="260" r:id="rId5"/>
    <p:sldId id="262" r:id="rId6"/>
    <p:sldId id="258" r:id="rId7"/>
    <p:sldId id="261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81"/>
  </p:normalViewPr>
  <p:slideViewPr>
    <p:cSldViewPr snapToGrid="0">
      <p:cViewPr varScale="1">
        <p:scale>
          <a:sx n="90" d="100"/>
          <a:sy n="90" d="100"/>
        </p:scale>
        <p:origin x="232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4617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2170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1168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2384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82514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895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061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5825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6948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5302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3704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33D7A-A491-BE49-84EA-2C68EE61186C}" type="datetimeFigureOut">
              <a:rPr kumimoji="1" lang="zh-CN" altLang="en-US" smtClean="0"/>
              <a:t>2022/9/2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856E3-87A7-4E40-84B7-749F86E0AC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122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B1037-367B-3FFE-4A18-8280D8B418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/>
              <a:t>TF-IDF</a:t>
            </a:r>
            <a:r>
              <a:rPr lang="en-CN" sz="7200" dirty="0"/>
              <a:t>²</a:t>
            </a:r>
            <a:endParaRPr kumimoji="1" lang="zh-CN" altLang="en-US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2A207F-9815-4E9F-EFAA-41AAD72CB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胡译文 </a:t>
            </a:r>
            <a:r>
              <a:rPr kumimoji="1" lang="en-US" altLang="zh-CN" sz="3200" dirty="0"/>
              <a:t>2021201719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43180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7DE27-21B2-ECB8-85A7-B27880ADB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3756CB-C230-3DB0-B6D9-15874F5CC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6872" y="3026943"/>
            <a:ext cx="12208872" cy="80321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73C51C-E643-3C7A-9E4C-BD4497AB0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873" y="4001607"/>
            <a:ext cx="12208873" cy="570393"/>
          </a:xfrm>
          <a:prstGeom prst="rect">
            <a:avLst/>
          </a:prstGeom>
        </p:spPr>
      </p:pic>
      <p:sp>
        <p:nvSpPr>
          <p:cNvPr id="8" name="Frame 7">
            <a:extLst>
              <a:ext uri="{FF2B5EF4-FFF2-40B4-BE49-F238E27FC236}">
                <a16:creationId xmlns:a16="http://schemas.microsoft.com/office/drawing/2014/main" id="{EBADDACA-802E-5616-8C02-D0AE746E0232}"/>
              </a:ext>
            </a:extLst>
          </p:cNvPr>
          <p:cNvSpPr/>
          <p:nvPr/>
        </p:nvSpPr>
        <p:spPr>
          <a:xfrm>
            <a:off x="2571750" y="4286803"/>
            <a:ext cx="1671638" cy="342899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7704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F377A-791E-DE26-84D9-7D874E66B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CAE2C33-6767-F6B3-AFEA-C2F99A643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349174"/>
            <a:ext cx="12192000" cy="1539519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82A0C5-69DC-9738-FA2C-50552AAF6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5213"/>
            <a:ext cx="12192000" cy="303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600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1AAAC-81DF-6E33-2CAB-27C27AF3C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31CFB7-F594-8B0D-EBE3-1E22CED612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6963" y="0"/>
            <a:ext cx="9238074" cy="6858000"/>
          </a:xfrm>
        </p:spPr>
      </p:pic>
    </p:spTree>
    <p:extLst>
      <p:ext uri="{BB962C8B-B14F-4D97-AF65-F5344CB8AC3E}">
        <p14:creationId xmlns:p14="http://schemas.microsoft.com/office/powerpoint/2010/main" val="3781251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3152C-DC65-71F5-DC55-DEAE9AD49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谢谢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887419-93FB-F756-6663-45E095940A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（由衷地感谢赵老师精彩授课以及课程助教耐心的帮助）</a:t>
            </a:r>
          </a:p>
        </p:txBody>
      </p:sp>
    </p:spTree>
    <p:extLst>
      <p:ext uri="{BB962C8B-B14F-4D97-AF65-F5344CB8AC3E}">
        <p14:creationId xmlns:p14="http://schemas.microsoft.com/office/powerpoint/2010/main" val="3785771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B1037-367B-3FFE-4A18-8280D8B418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2A207F-9815-4E9F-EFAA-41AAD72CB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3230BB-37DE-0EEE-4AC3-21F83EFD9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26" y="-74065"/>
            <a:ext cx="11271348" cy="716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91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38327-5D92-807B-6886-B4066B212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8E76AF-0DAC-F62D-154D-E94BB576AF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19682"/>
            <a:ext cx="12288144" cy="4818636"/>
          </a:xfrm>
        </p:spPr>
      </p:pic>
    </p:spTree>
    <p:extLst>
      <p:ext uri="{BB962C8B-B14F-4D97-AF65-F5344CB8AC3E}">
        <p14:creationId xmlns:p14="http://schemas.microsoft.com/office/powerpoint/2010/main" val="1112746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DFF7F-2C7D-EAB5-E891-061B1D754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/>
              <a:t>Git &amp; log &amp; </a:t>
            </a:r>
            <a:r>
              <a:rPr kumimoji="1" lang="en-US" altLang="zh-CN" sz="7200" dirty="0" err="1"/>
              <a:t>Unitest</a:t>
            </a:r>
            <a:endParaRPr kumimoji="1" lang="zh-CN" altLang="en-US" sz="7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EC09D-2897-DFBE-8277-32A70C7ACD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3699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754AB-A3A3-8C90-439C-478961EFF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2021 </a:t>
            </a:r>
            <a:r>
              <a:rPr lang="zh-CN" altLang="en-US" sz="4800" dirty="0"/>
              <a:t>年 </a:t>
            </a:r>
            <a:r>
              <a:rPr lang="en-US" altLang="zh-CN" sz="4800" dirty="0"/>
              <a:t>7 </a:t>
            </a:r>
            <a:r>
              <a:rPr lang="zh-CN" altLang="en-US" sz="4800" dirty="0"/>
              <a:t>月 </a:t>
            </a:r>
            <a:r>
              <a:rPr lang="en-US" altLang="zh-CN" sz="4800" dirty="0"/>
              <a:t>13 </a:t>
            </a:r>
            <a:r>
              <a:rPr lang="zh-CN" altLang="en-US" sz="4800" dirty="0"/>
              <a:t>日 </a:t>
            </a:r>
            <a:r>
              <a:rPr lang="en-US" altLang="zh-CN" sz="4800" dirty="0"/>
              <a:t>22:52   B </a:t>
            </a:r>
            <a:r>
              <a:rPr lang="zh-CN" altLang="en-US" sz="4800" dirty="0"/>
              <a:t>站宕机事故</a:t>
            </a:r>
            <a:endParaRPr kumimoji="1" lang="zh-CN" alt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EDD6-BC82-66EF-C9EC-BFC6054D1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/>
              <a:t>关键词：代码回滚、日志查看、类型检查</a:t>
            </a:r>
            <a:endParaRPr kumimoji="1"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1006422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76051C-E3B4-779D-8CAC-0C4B4DF4A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2293" y="0"/>
            <a:ext cx="8647414" cy="6858000"/>
          </a:xfrm>
        </p:spPr>
      </p:pic>
    </p:spTree>
    <p:extLst>
      <p:ext uri="{BB962C8B-B14F-4D97-AF65-F5344CB8AC3E}">
        <p14:creationId xmlns:p14="http://schemas.microsoft.com/office/powerpoint/2010/main" val="2408729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951F7-C5C1-FB68-6D8A-5A8135612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23B6B8D-CF3D-55F2-BDCF-CA8654D90E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5517" y="13493"/>
            <a:ext cx="10400966" cy="6844507"/>
          </a:xfrm>
        </p:spPr>
      </p:pic>
    </p:spTree>
    <p:extLst>
      <p:ext uri="{BB962C8B-B14F-4D97-AF65-F5344CB8AC3E}">
        <p14:creationId xmlns:p14="http://schemas.microsoft.com/office/powerpoint/2010/main" val="4223937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90E74-8120-156D-0285-16F3EE125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F418FD-7DDF-0FF5-7397-61417AB8E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860810"/>
            <a:ext cx="16688395" cy="1554027"/>
          </a:xfr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21E5A1F4-E4BE-C8C8-819A-EE28F1F13D43}"/>
              </a:ext>
            </a:extLst>
          </p:cNvPr>
          <p:cNvSpPr/>
          <p:nvPr/>
        </p:nvSpPr>
        <p:spPr>
          <a:xfrm>
            <a:off x="2257425" y="4071937"/>
            <a:ext cx="1671638" cy="342899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946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AB535-4E76-D2BF-0B09-D20701919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C4285F-A6BB-72F7-595B-FEBC85D92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5884" y="0"/>
            <a:ext cx="6060231" cy="6858000"/>
          </a:xfrm>
        </p:spPr>
      </p:pic>
    </p:spTree>
    <p:extLst>
      <p:ext uri="{BB962C8B-B14F-4D97-AF65-F5344CB8AC3E}">
        <p14:creationId xmlns:p14="http://schemas.microsoft.com/office/powerpoint/2010/main" val="3656080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</TotalTime>
  <Words>48</Words>
  <Application>Microsoft Macintosh PowerPoint</Application>
  <PresentationFormat>Widescreen</PresentationFormat>
  <Paragraphs>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TF-IDF²</vt:lpstr>
      <vt:lpstr>PowerPoint Presentation</vt:lpstr>
      <vt:lpstr>PowerPoint Presentation</vt:lpstr>
      <vt:lpstr>Git &amp; log &amp; Unitest</vt:lpstr>
      <vt:lpstr>2021 年 7 月 13 日 22:52   B 站宕机事故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TF-IDF²</dc:title>
  <dc:creator>Hu ww</dc:creator>
  <cp:lastModifiedBy>Hu ww</cp:lastModifiedBy>
  <cp:revision>8</cp:revision>
  <dcterms:created xsi:type="dcterms:W3CDTF">2022-09-02T05:34:08Z</dcterms:created>
  <dcterms:modified xsi:type="dcterms:W3CDTF">2022-09-02T06:56:26Z</dcterms:modified>
</cp:coreProperties>
</file>

<file path=docProps/thumbnail.jpeg>
</file>